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2192000" cy="6858000"/>
  <p:notesSz cx="6858000" cy="9144000"/>
  <p:custDataLst>
    <p:tags r:id="rId4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84" y="1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ACE7228B-1D8E-4B47-B5CA-1ECCCA0B8C23}"/>
              </a:ext>
            </a:extLst>
          </p:cNvPr>
          <p:cNvSpPr/>
          <p:nvPr userDrawn="1"/>
        </p:nvSpPr>
        <p:spPr>
          <a:xfrm>
            <a:off x="3175183" y="948908"/>
            <a:ext cx="5841634" cy="5841634"/>
          </a:xfrm>
          <a:prstGeom prst="ellipse">
            <a:avLst/>
          </a:prstGeom>
          <a:solidFill>
            <a:schemeClr val="bg1">
              <a:lumMod val="95000"/>
              <a:alpha val="21000"/>
            </a:schemeClr>
          </a:solidFill>
          <a:ln>
            <a:noFill/>
          </a:ln>
          <a:effectLst>
            <a:softEdge rad="1028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1ECA86A-C1F0-4A87-8308-CC644EFAEF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4170" y="261610"/>
            <a:ext cx="6776049" cy="68729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Question: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C9F836B-5BE9-4FD5-AC12-C4D0824744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99746" y="2468745"/>
            <a:ext cx="8592508" cy="192051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5799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ECA86A-C1F0-4A87-8308-CC644EFAEF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4170" y="261610"/>
            <a:ext cx="6776049" cy="68729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Answer: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89787BA-EC65-40CF-8F92-B45A310D29E8}"/>
              </a:ext>
            </a:extLst>
          </p:cNvPr>
          <p:cNvSpPr/>
          <p:nvPr userDrawn="1"/>
        </p:nvSpPr>
        <p:spPr>
          <a:xfrm>
            <a:off x="3175183" y="948908"/>
            <a:ext cx="5841634" cy="5841634"/>
          </a:xfrm>
          <a:prstGeom prst="ellipse">
            <a:avLst/>
          </a:prstGeom>
          <a:solidFill>
            <a:schemeClr val="bg1">
              <a:lumMod val="95000"/>
              <a:alpha val="21000"/>
            </a:schemeClr>
          </a:solidFill>
          <a:ln>
            <a:noFill/>
          </a:ln>
          <a:effectLst>
            <a:softEdge rad="1028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092830D6-28AD-4AC7-ACB3-FF23701244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99746" y="2468745"/>
            <a:ext cx="8592508" cy="192051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7612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755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9640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8619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299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112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181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29.xml"/><Relationship Id="rId18" Type="http://schemas.openxmlformats.org/officeDocument/2006/relationships/slide" Target="slide41.xml"/><Relationship Id="rId3" Type="http://schemas.openxmlformats.org/officeDocument/2006/relationships/slide" Target="slide3.xml"/><Relationship Id="rId7" Type="http://schemas.openxmlformats.org/officeDocument/2006/relationships/slide" Target="slide11.xml"/><Relationship Id="rId12" Type="http://schemas.openxmlformats.org/officeDocument/2006/relationships/slide" Target="slide27.xml"/><Relationship Id="rId17" Type="http://schemas.openxmlformats.org/officeDocument/2006/relationships/slide" Target="slide39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37.xml"/><Relationship Id="rId1" Type="http://schemas.openxmlformats.org/officeDocument/2006/relationships/tags" Target="../tags/tag2.xml"/><Relationship Id="rId6" Type="http://schemas.openxmlformats.org/officeDocument/2006/relationships/slide" Target="slide9.xml"/><Relationship Id="rId11" Type="http://schemas.openxmlformats.org/officeDocument/2006/relationships/slide" Target="slide23.xml"/><Relationship Id="rId5" Type="http://schemas.openxmlformats.org/officeDocument/2006/relationships/slide" Target="slide7.xml"/><Relationship Id="rId15" Type="http://schemas.openxmlformats.org/officeDocument/2006/relationships/slide" Target="slide33.xml"/><Relationship Id="rId10" Type="http://schemas.openxmlformats.org/officeDocument/2006/relationships/slide" Target="slide21.xml"/><Relationship Id="rId4" Type="http://schemas.openxmlformats.org/officeDocument/2006/relationships/slide" Target="slide5.xml"/><Relationship Id="rId9" Type="http://schemas.openxmlformats.org/officeDocument/2006/relationships/slide" Target="slide19.xml"/><Relationship Id="rId14" Type="http://schemas.openxmlformats.org/officeDocument/2006/relationships/slide" Target="slide3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4" Type="http://schemas.openxmlformats.org/officeDocument/2006/relationships/slide" Target="slid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Relationship Id="rId4" Type="http://schemas.openxmlformats.org/officeDocument/2006/relationships/slide" Target="slid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Relationship Id="rId4" Type="http://schemas.openxmlformats.org/officeDocument/2006/relationships/slide" Target="slide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Relationship Id="rId4" Type="http://schemas.openxmlformats.org/officeDocument/2006/relationships/slide" Target="slide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Relationship Id="rId4" Type="http://schemas.openxmlformats.org/officeDocument/2006/relationships/slide" Target="slide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4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1.xml"/><Relationship Id="rId4" Type="http://schemas.openxmlformats.org/officeDocument/2006/relationships/slide" Target="slide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3.xml"/><Relationship Id="rId4" Type="http://schemas.openxmlformats.org/officeDocument/2006/relationships/slide" Target="slide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5.xml"/><Relationship Id="rId4" Type="http://schemas.openxmlformats.org/officeDocument/2006/relationships/slide" Target="slide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7.xml"/><Relationship Id="rId4" Type="http://schemas.openxmlformats.org/officeDocument/2006/relationships/slide" Target="slide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9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1.xml"/><Relationship Id="rId4" Type="http://schemas.openxmlformats.org/officeDocument/2006/relationships/slide" Target="slide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44A96A4-ED28-4C4F-97CB-09EFFA9C4D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591452"/>
              </p:ext>
            </p:extLst>
          </p:nvPr>
        </p:nvGraphicFramePr>
        <p:xfrm>
          <a:off x="457200" y="182534"/>
          <a:ext cx="11277600" cy="6371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5520">
                  <a:extLst>
                    <a:ext uri="{9D8B030D-6E8A-4147-A177-3AD203B41FA5}">
                      <a16:colId xmlns:a16="http://schemas.microsoft.com/office/drawing/2014/main" val="1466731131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val="3205103822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val="3965921026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val="2790523170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val="3577002671"/>
                    </a:ext>
                  </a:extLst>
                </a:gridCol>
              </a:tblGrid>
              <a:tr h="113757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Topic One</a:t>
                      </a:r>
                    </a:p>
                  </a:txBody>
                  <a:tcPr anchor="ctr" anchorCtr="1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/>
                        <a:t>Topic Two</a:t>
                      </a:r>
                    </a:p>
                    <a:p>
                      <a:pPr algn="ctr"/>
                      <a:endParaRPr lang="en-US" sz="24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/>
                        <a:t>Topic Three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 anchor="ctr" anchorCtr="1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/>
                        <a:t>Topic Four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 anchor="ctr" anchorCtr="1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/>
                        <a:t>Topic Five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 anchor="ctr" anchorCtr="1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808514"/>
                  </a:ext>
                </a:extLst>
              </a:tr>
              <a:tr h="1295805">
                <a:tc>
                  <a:txBody>
                    <a:bodyPr/>
                    <a:lstStyle/>
                    <a:p>
                      <a:pPr algn="ctr"/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3" action="ppaction://hlinksldjump"/>
                        </a:rPr>
                        <a:t>$200</a:t>
                      </a:r>
                      <a:endParaRPr lang="en-US" sz="4400" u="sng" dirty="0">
                        <a:solidFill>
                          <a:srgbClr val="FFC000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4" action="ppaction://hlinksldjump"/>
                        </a:rPr>
                        <a:t>$200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5" action="ppaction://hlinksldjump"/>
                        </a:rPr>
                        <a:t>$200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6" action="ppaction://hlinksldjump"/>
                        </a:rPr>
                        <a:t>$200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7" action="ppaction://hlinksldjump"/>
                        </a:rPr>
                        <a:t>$200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169574"/>
                  </a:ext>
                </a:extLst>
              </a:tr>
              <a:tr h="12958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8" action="ppaction://hlinksldjump"/>
                        </a:rPr>
                        <a:t>$400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8" action="ppaction://hlinksldjump"/>
                        </a:rPr>
                        <a:t>$400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9" action="ppaction://hlinksldjump"/>
                        </a:rPr>
                        <a:t>$400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9" action="ppaction://hlinksldjump"/>
                        </a:rPr>
                        <a:t>$400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10" action="ppaction://hlinksldjump"/>
                        </a:rPr>
                        <a:t>$400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102759"/>
                  </a:ext>
                </a:extLst>
              </a:tr>
              <a:tr h="12958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11" action="ppaction://hlinksldjump"/>
                        </a:rPr>
                        <a:t>$600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11" action="ppaction://hlinksldjump"/>
                        </a:rPr>
                        <a:t>$600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12" action="ppaction://hlinksldjump"/>
                        </a:rPr>
                        <a:t>$600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13" action="ppaction://hlinksldjump"/>
                        </a:rPr>
                        <a:t>$600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14" action="ppaction://hlinksldjump"/>
                        </a:rPr>
                        <a:t>$600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636162"/>
                  </a:ext>
                </a:extLst>
              </a:tr>
              <a:tr h="12958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15" action="ppaction://hlinksldjump"/>
                        </a:rPr>
                        <a:t>$800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15" action="ppaction://hlinksldjump"/>
                        </a:rPr>
                        <a:t>$800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16" action="ppaction://hlinksldjump"/>
                        </a:rPr>
                        <a:t>$800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17" action="ppaction://hlinksldjump"/>
                        </a:rPr>
                        <a:t>$800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u="sng" dirty="0">
                          <a:solidFill>
                            <a:srgbClr val="FFC000"/>
                          </a:solidFill>
                          <a:hlinkClick r:id="rId18" action="ppaction://hlinksldjump"/>
                        </a:rPr>
                        <a:t>$800</a:t>
                      </a:r>
                      <a:endParaRPr lang="en-US" sz="4400" u="sng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59149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12853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$200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237543" y="1448426"/>
            <a:ext cx="36066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  The Answer!</a:t>
            </a: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9987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sz="9600" dirty="0"/>
              <a:t>WHY?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4" name="Action Button: Go Forward or Next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C313382-A8F6-4460-B8EF-897E35F02511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Go Forward or Next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8184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$200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292653" y="1448426"/>
            <a:ext cx="36066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  The Answer!</a:t>
            </a: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8226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sz="9600" dirty="0"/>
              <a:t>WHY?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5" name="Action Button: Go Forward or Next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Go Forward or Next 6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5BD93D88-A13F-4614-898F-646B72794338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6678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$400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039636" y="2349669"/>
            <a:ext cx="41127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The Answer!</a:t>
            </a:r>
          </a:p>
        </p:txBody>
      </p:sp>
      <p:sp>
        <p:nvSpPr>
          <p:cNvPr id="8" name="Action Button: Go Forward or Next 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1EBFEE3-5075-4397-B2F2-05B83D98027F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3856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sz="9600" dirty="0"/>
              <a:t>WHY?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5" name="Action Button: Go Forward or Next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Go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5CB409C6-7B98-4F82-9550-96715154A02C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17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$400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234688" y="2349669"/>
            <a:ext cx="372262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The Answer!</a:t>
            </a:r>
            <a:endParaRPr lang="en-US" sz="5300" dirty="0">
              <a:solidFill>
                <a:schemeClr val="bg1"/>
              </a:solidFill>
            </a:endParaRP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2985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sz="9600" dirty="0"/>
              <a:t>WHY?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5" name="Action Button: Go Forward or Next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Go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C1CED44F-7E8C-46A6-B026-15A81D220EB5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9660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$400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292653" y="1448426"/>
            <a:ext cx="36066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  The Answer!</a:t>
            </a: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592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dirty="0"/>
              <a:t>WHY?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5" name="Action Button: Go Forward or Next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Go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09B8DF59-AADD-48BB-AB09-92C5A0E48A7E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939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5395087" y="1349749"/>
            <a:ext cx="1572867" cy="3939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5000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7" name="Action Button: Go Forward or Next 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3E670ED-DDB0-425C-AA63-268747758DF1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3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$400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292653" y="1448426"/>
            <a:ext cx="36066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  The Answer!</a:t>
            </a: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0524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sz="9600" dirty="0"/>
              <a:t>WHY?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5" name="Action Button: Go Forward or Next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Go Forward or Next 6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534F4E20-BD25-4AB4-9D21-5E3F969F5678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1127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$400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292653" y="1448426"/>
            <a:ext cx="36066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  The Answer!</a:t>
            </a: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1447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sz="9600" dirty="0"/>
              <a:t>WHY?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5" name="Action Button: Go Forward or Next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Go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65492EE-14AF-41AA-8A4F-3A65AA89BDC0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94310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$600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039636" y="2349669"/>
            <a:ext cx="41127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The Answer!</a:t>
            </a: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99218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sz="9600" dirty="0"/>
              <a:t>WHY?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5" name="Action Button: Go Forward or Next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Go Forward or Next 6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DE60CA9-11F4-406B-AABD-811425B9AA1F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24124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$600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234688" y="2349669"/>
            <a:ext cx="372262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The Answer!</a:t>
            </a:r>
            <a:endParaRPr lang="en-US" sz="5300" dirty="0">
              <a:solidFill>
                <a:schemeClr val="bg1"/>
              </a:solidFill>
            </a:endParaRP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29856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sz="9600" dirty="0"/>
              <a:t>WHY?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5" name="Action Button: Go Forward or Next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Go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73CBAE89-0F1A-44A1-9F12-DDFE2C096362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87198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$600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292653" y="1448426"/>
            <a:ext cx="36066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  The Answer!</a:t>
            </a: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86712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dirty="0"/>
              <a:t>WHY?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5" name="Action Button: Go Forward or Next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Go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C71619AA-A53C-45E7-AEDE-93415EACBCA6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6948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chemeClr val="accent1">
                <a:lumMod val="40000"/>
                <a:lumOff val="60000"/>
              </a:schemeClr>
            </a:gs>
            <a:gs pos="91000">
              <a:srgbClr val="3A5FA0"/>
            </a:gs>
            <a:gs pos="47000">
              <a:schemeClr val="accent1">
                <a:lumMod val="95000"/>
                <a:lumOff val="5000"/>
                <a:alpha val="73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2283125"/>
            <a:ext cx="10515600" cy="33215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ct val="140000"/>
              </a:lnSpc>
              <a:spcAft>
                <a:spcPts val="1200"/>
              </a:spcAft>
              <a:buNone/>
            </a:pPr>
            <a:r>
              <a:rPr lang="en-US" sz="9600" dirty="0">
                <a:solidFill>
                  <a:schemeClr val="bg1"/>
                </a:solidFill>
              </a:rPr>
              <a:t>What?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4" name="Action Button: Go Forward or Next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C313382-A8F6-4460-B8EF-897E35F02511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Go Forward or Next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64823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$600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292653" y="1448426"/>
            <a:ext cx="36066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  The Answer!</a:t>
            </a: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82717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sz="9600" dirty="0"/>
              <a:t>WHY?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5" name="Action Button: Go Forward or Next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Go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B3955C0C-5EC1-4F24-B1AC-DF12E8AB8F7C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41841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$600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292653" y="1448426"/>
            <a:ext cx="36066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  The Answer!</a:t>
            </a: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97552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D80628C-047F-41B0-B064-4F93CBD70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sz="9600" dirty="0"/>
              <a:t>WHY?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5" name="Action Button: Go Forward or Next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Go Forward or Next 8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C1B72291-AABC-42B0-8A05-31BDD1AA6EEB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981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$800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039636" y="2349669"/>
            <a:ext cx="41127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The Answer!</a:t>
            </a: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45104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sz="9600" dirty="0"/>
              <a:t>WHY?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5" name="Action Button: Go Forward or Next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Go Forward or Next 6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060B4187-51BC-41D1-97B3-CA755AFC5AB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46177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$800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234688" y="2349669"/>
            <a:ext cx="372262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The Answer!</a:t>
            </a:r>
            <a:endParaRPr lang="en-US" sz="5300" dirty="0">
              <a:solidFill>
                <a:schemeClr val="bg1"/>
              </a:solidFill>
            </a:endParaRP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0341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sz="9600" dirty="0"/>
              <a:t>WHY?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5" name="Action Button: Go Forward or Next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Go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C28BEC0-247D-4427-839D-EC12A256425A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37260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$800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292653" y="1448426"/>
            <a:ext cx="36066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  The Answer!</a:t>
            </a: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93267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dirty="0"/>
              <a:t>WHY?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5" name="Action Button: Go Forward or Next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Go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390F5ED7-6592-459A-B6F5-E3270580EE4F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1921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chemeClr val="accent1">
                <a:lumMod val="40000"/>
                <a:lumOff val="60000"/>
              </a:schemeClr>
            </a:gs>
            <a:gs pos="91000">
              <a:srgbClr val="3A5FA0"/>
            </a:gs>
            <a:gs pos="47000">
              <a:schemeClr val="accent1">
                <a:lumMod val="95000"/>
                <a:lumOff val="5000"/>
                <a:alpha val="73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$200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039638" y="2349669"/>
            <a:ext cx="411272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The Answer!</a:t>
            </a: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89231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$800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292653" y="1448426"/>
            <a:ext cx="36066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  The Answer!</a:t>
            </a: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38499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99746" y="2468744"/>
            <a:ext cx="8592508" cy="256045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sz="9600" dirty="0"/>
              <a:t>WHY?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590880" y="135949"/>
            <a:ext cx="2763385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 </a:t>
            </a:r>
          </a:p>
        </p:txBody>
      </p:sp>
      <p:sp>
        <p:nvSpPr>
          <p:cNvPr id="5" name="Action Button: Go Forward or Next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Go Forward or Next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FD071B5-BA95-4D9A-A08F-6AD40FEAD44D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69698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$800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292653" y="1448426"/>
            <a:ext cx="36066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  The Answer!</a:t>
            </a: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9127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40000"/>
              </a:lnSpc>
              <a:spcAft>
                <a:spcPts val="1200"/>
              </a:spcAft>
              <a:buNone/>
            </a:pPr>
            <a:r>
              <a:rPr lang="en-US" sz="9600" dirty="0">
                <a:solidFill>
                  <a:schemeClr val="bg1"/>
                </a:solidFill>
              </a:rPr>
              <a:t>WHY?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4" name="Action Button: Go Forward or Next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C313382-A8F6-4460-B8EF-897E35F02511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Go Forward or Next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2810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$200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234688" y="2349669"/>
            <a:ext cx="372262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The Answer!</a:t>
            </a:r>
            <a:endParaRPr lang="en-US" sz="5300" dirty="0">
              <a:solidFill>
                <a:schemeClr val="bg1"/>
              </a:solidFill>
            </a:endParaRP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1371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  <a:spcAft>
                <a:spcPts val="1200"/>
              </a:spcAft>
            </a:pPr>
            <a:r>
              <a:rPr lang="en-US" sz="9600" dirty="0"/>
              <a:t>WHY?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4" name="Action Button: Go Forward or Next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C313382-A8F6-4460-B8EF-897E35F02511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Go Forward or Next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9127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504A0D-ACE9-49D3-8AFE-A581E79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Answer: $200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A5F4-94A4-48BF-AFF6-532ECF0BA5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4A484E-DDB2-43B6-8BD3-3F9673AA9FC4}"/>
              </a:ext>
            </a:extLst>
          </p:cNvPr>
          <p:cNvSpPr/>
          <p:nvPr/>
        </p:nvSpPr>
        <p:spPr>
          <a:xfrm>
            <a:off x="4203877" y="3161816"/>
            <a:ext cx="36066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  The Answer!</a:t>
            </a:r>
          </a:p>
        </p:txBody>
      </p:sp>
      <p:sp>
        <p:nvSpPr>
          <p:cNvPr id="7" name="Action Button: Go Forward or Next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014E7EB-158E-4A83-8067-E3FAAD35E853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8171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EFFBB14-DFAB-43D8-AEC0-E62EF854D17F}"/>
              </a:ext>
            </a:extLst>
          </p:cNvPr>
          <p:cNvSpPr/>
          <p:nvPr/>
        </p:nvSpPr>
        <p:spPr>
          <a:xfrm>
            <a:off x="660611" y="135949"/>
            <a:ext cx="2623923" cy="1030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en-US" sz="4800" dirty="0">
                <a:solidFill>
                  <a:schemeClr val="bg1"/>
                </a:solidFill>
              </a:rPr>
              <a:t>Question:</a:t>
            </a:r>
          </a:p>
        </p:txBody>
      </p:sp>
      <p:sp>
        <p:nvSpPr>
          <p:cNvPr id="4" name="Action Button: Go Forward or Next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C313382-A8F6-4460-B8EF-897E35F02511}"/>
              </a:ext>
            </a:extLst>
          </p:cNvPr>
          <p:cNvSpPr/>
          <p:nvPr/>
        </p:nvSpPr>
        <p:spPr>
          <a:xfrm>
            <a:off x="10755712" y="6460006"/>
            <a:ext cx="1042416" cy="1609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Go Forward or Next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606248D2-DDB9-4C69-9388-DE220EB74CAB}"/>
              </a:ext>
            </a:extLst>
          </p:cNvPr>
          <p:cNvSpPr/>
          <p:nvPr/>
        </p:nvSpPr>
        <p:spPr>
          <a:xfrm>
            <a:off x="316992" y="6463032"/>
            <a:ext cx="1042416" cy="160908"/>
          </a:xfrm>
          <a:prstGeom prst="actionButtonForwardNex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08FFEFE-570E-48F3-AF06-ED61FA6365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74849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C000"/>
      </a:hlink>
      <a:folHlink>
        <a:srgbClr val="70AD4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337</Words>
  <Application>Microsoft Office PowerPoint</Application>
  <PresentationFormat>Widescreen</PresentationFormat>
  <Paragraphs>131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Office Theme</vt:lpstr>
      <vt:lpstr>PowerPoint Presentation</vt:lpstr>
      <vt:lpstr>Answer: </vt:lpstr>
      <vt:lpstr>PowerPoint Presentation</vt:lpstr>
      <vt:lpstr>Answer: $200 </vt:lpstr>
      <vt:lpstr>PowerPoint Presentation</vt:lpstr>
      <vt:lpstr>Answer: $200 </vt:lpstr>
      <vt:lpstr>PowerPoint Presentation</vt:lpstr>
      <vt:lpstr>Answer: $200 </vt:lpstr>
      <vt:lpstr>PowerPoint Presentation</vt:lpstr>
      <vt:lpstr>Answer: $200 </vt:lpstr>
      <vt:lpstr>PowerPoint Presentation</vt:lpstr>
      <vt:lpstr>Answer: $200 </vt:lpstr>
      <vt:lpstr>PowerPoint Presentation</vt:lpstr>
      <vt:lpstr>Answer: $400 </vt:lpstr>
      <vt:lpstr>PowerPoint Presentation</vt:lpstr>
      <vt:lpstr>Answer: $400 </vt:lpstr>
      <vt:lpstr>PowerPoint Presentation</vt:lpstr>
      <vt:lpstr>Answer: $400 </vt:lpstr>
      <vt:lpstr>PowerPoint Presentation</vt:lpstr>
      <vt:lpstr>Answer: $400 </vt:lpstr>
      <vt:lpstr>PowerPoint Presentation</vt:lpstr>
      <vt:lpstr>Answer: $400 </vt:lpstr>
      <vt:lpstr>PowerPoint Presentation</vt:lpstr>
      <vt:lpstr>Answer: $600 </vt:lpstr>
      <vt:lpstr>PowerPoint Presentation</vt:lpstr>
      <vt:lpstr>Answer: $600 </vt:lpstr>
      <vt:lpstr>PowerPoint Presentation</vt:lpstr>
      <vt:lpstr>Answer: $600 </vt:lpstr>
      <vt:lpstr>PowerPoint Presentation</vt:lpstr>
      <vt:lpstr>Answer: $600 </vt:lpstr>
      <vt:lpstr>PowerPoint Presentation</vt:lpstr>
      <vt:lpstr>Answer: $600 </vt:lpstr>
      <vt:lpstr>PowerPoint Presentation</vt:lpstr>
      <vt:lpstr>Answer: $800 </vt:lpstr>
      <vt:lpstr>PowerPoint Presentation</vt:lpstr>
      <vt:lpstr>Answer: $800 </vt:lpstr>
      <vt:lpstr>PowerPoint Presentation</vt:lpstr>
      <vt:lpstr>Answer: $800 </vt:lpstr>
      <vt:lpstr>PowerPoint Presentation</vt:lpstr>
      <vt:lpstr>Answer: $800 </vt:lpstr>
      <vt:lpstr>PowerPoint Presentation</vt:lpstr>
      <vt:lpstr>Answer: $800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T1</dc:creator>
  <cp:lastModifiedBy>T1</cp:lastModifiedBy>
  <cp:revision>15</cp:revision>
  <dcterms:created xsi:type="dcterms:W3CDTF">2019-05-07T21:05:25Z</dcterms:created>
  <dcterms:modified xsi:type="dcterms:W3CDTF">2020-01-06T22:09:19Z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2290BF24-965D-4CDE-9380-CC77E5911F64</vt:lpwstr>
  </property>
  <property fmtid="{D5CDD505-2E9C-101B-9397-08002B2CF9AE}" pid="3" name="ArticulatePath">
    <vt:lpwstr>Jeopardy-Bridgeport</vt:lpwstr>
  </property>
</Properties>
</file>